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Hind"/>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Hind-bold.fntdata"/><Relationship Id="rId6" Type="http://schemas.openxmlformats.org/officeDocument/2006/relationships/slide" Target="slides/slide1.xml"/><Relationship Id="rId18" Type="http://schemas.openxmlformats.org/officeDocument/2006/relationships/font" Target="fonts/Hin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9182cead61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9182cead61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9182cead61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9182cead61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9182cead61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9182cead61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182cead61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9182cead61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9182cead6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9182cead6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9182cead61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9182cead6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9182cead6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9182cead6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9182cead6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9182cead6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9182cead6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9182cead6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182cead6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9182cead6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9182cead6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9182cead6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9182cead61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9182cead61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328150" y="1991825"/>
            <a:ext cx="44877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600"/>
              <a:buNone/>
              <a:defRPr sz="4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0" name="Google Shape;10;p2"/>
          <p:cNvSpPr/>
          <p:nvPr/>
        </p:nvSpPr>
        <p:spPr>
          <a:xfrm flipH="1" rot="5400000">
            <a:off x="6177275" y="-42337"/>
            <a:ext cx="3688200" cy="2246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 name="Google Shape;11;p2"/>
          <p:cNvSpPr/>
          <p:nvPr/>
        </p:nvSpPr>
        <p:spPr>
          <a:xfrm flipH="1" rot="5400000">
            <a:off x="-698074" y="3247200"/>
            <a:ext cx="3573900" cy="21771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 name="Google Shape;12;p2"/>
          <p:cNvSpPr/>
          <p:nvPr/>
        </p:nvSpPr>
        <p:spPr>
          <a:xfrm flipH="1" rot="-5400000">
            <a:off x="-428544" y="2831032"/>
            <a:ext cx="2195100" cy="13380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 name="Google Shape;13;p2"/>
          <p:cNvSpPr/>
          <p:nvPr/>
        </p:nvSpPr>
        <p:spPr>
          <a:xfrm flipH="1" rot="-5400000">
            <a:off x="563748" y="2068298"/>
            <a:ext cx="1518900" cy="9255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 name="Google Shape;14;p2"/>
          <p:cNvSpPr/>
          <p:nvPr/>
        </p:nvSpPr>
        <p:spPr>
          <a:xfrm rot="5400000">
            <a:off x="-253698" y="2260564"/>
            <a:ext cx="1297200" cy="7899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 name="Google Shape;15;p2"/>
          <p:cNvSpPr/>
          <p:nvPr/>
        </p:nvSpPr>
        <p:spPr>
          <a:xfrm rot="-5400000">
            <a:off x="-192598" y="1950593"/>
            <a:ext cx="985800" cy="6006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 name="Google Shape;16;p2"/>
          <p:cNvSpPr/>
          <p:nvPr/>
        </p:nvSpPr>
        <p:spPr>
          <a:xfrm flipH="1" rot="5400000">
            <a:off x="7217675" y="1270025"/>
            <a:ext cx="2394600" cy="14589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7" name="Google Shape;17;p2"/>
          <p:cNvSpPr/>
          <p:nvPr/>
        </p:nvSpPr>
        <p:spPr>
          <a:xfrm rot="-5400000">
            <a:off x="7922499" y="2744289"/>
            <a:ext cx="1518600" cy="925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 name="Google Shape;18;p2"/>
          <p:cNvSpPr/>
          <p:nvPr/>
        </p:nvSpPr>
        <p:spPr>
          <a:xfrm flipH="1" rot="-5400000">
            <a:off x="7315902" y="2802275"/>
            <a:ext cx="1027800" cy="6261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 name="Google Shape;19;p2"/>
          <p:cNvSpPr/>
          <p:nvPr/>
        </p:nvSpPr>
        <p:spPr>
          <a:xfrm flipH="1" rot="-5400000">
            <a:off x="6337825" y="578875"/>
            <a:ext cx="1520100" cy="9261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big">
  <p:cSld name="BLANK_1">
    <p:spTree>
      <p:nvGrpSpPr>
        <p:cNvPr id="135" name="Shape 135"/>
        <p:cNvGrpSpPr/>
        <p:nvPr/>
      </p:nvGrpSpPr>
      <p:grpSpPr>
        <a:xfrm>
          <a:off x="0" y="0"/>
          <a:ext cx="0" cy="0"/>
          <a:chOff x="0" y="0"/>
          <a:chExt cx="0" cy="0"/>
        </a:xfrm>
      </p:grpSpPr>
      <p:grpSp>
        <p:nvGrpSpPr>
          <p:cNvPr id="136" name="Google Shape;136;p11"/>
          <p:cNvGrpSpPr/>
          <p:nvPr/>
        </p:nvGrpSpPr>
        <p:grpSpPr>
          <a:xfrm>
            <a:off x="7395202" y="-6"/>
            <a:ext cx="1748884" cy="4013021"/>
            <a:chOff x="7395202" y="-6"/>
            <a:chExt cx="1748884" cy="4013021"/>
          </a:xfrm>
        </p:grpSpPr>
        <p:sp>
          <p:nvSpPr>
            <p:cNvPr id="137" name="Google Shape;137;p11"/>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8" name="Google Shape;138;p11"/>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9" name="Google Shape;139;p11"/>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0" name="Google Shape;140;p11"/>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1" name="Google Shape;141;p11"/>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142" name="Google Shape;142;p11"/>
          <p:cNvSpPr/>
          <p:nvPr/>
        </p:nvSpPr>
        <p:spPr>
          <a:xfrm flipH="1" rot="5400000">
            <a:off x="-479615" y="1845054"/>
            <a:ext cx="2455200" cy="14958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3" name="Google Shape;143;p11"/>
          <p:cNvSpPr/>
          <p:nvPr/>
        </p:nvSpPr>
        <p:spPr>
          <a:xfrm rot="5400000">
            <a:off x="-262152" y="1526813"/>
            <a:ext cx="1340700" cy="816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4" name="Google Shape;144;p11"/>
          <p:cNvSpPr/>
          <p:nvPr/>
        </p:nvSpPr>
        <p:spPr>
          <a:xfrm flipH="1" rot="-5400000">
            <a:off x="-358955" y="3663589"/>
            <a:ext cx="1838400" cy="1120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5" name="Google Shape;145;p11"/>
          <p:cNvSpPr/>
          <p:nvPr/>
        </p:nvSpPr>
        <p:spPr>
          <a:xfrm rot="-5400000">
            <a:off x="-199052" y="1206482"/>
            <a:ext cx="1018800" cy="6207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6" name="Google Shape;146;p11"/>
          <p:cNvSpPr/>
          <p:nvPr/>
        </p:nvSpPr>
        <p:spPr>
          <a:xfrm flipH="1" rot="-5400000">
            <a:off x="472234" y="3024661"/>
            <a:ext cx="1272000" cy="7752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147" name="Shape 147"/>
        <p:cNvGrpSpPr/>
        <p:nvPr/>
      </p:nvGrpSpPr>
      <p:grpSpPr>
        <a:xfrm>
          <a:off x="0" y="0"/>
          <a:ext cx="0" cy="0"/>
          <a:chOff x="0" y="0"/>
          <a:chExt cx="0" cy="0"/>
        </a:xfrm>
      </p:grpSpPr>
      <p:sp>
        <p:nvSpPr>
          <p:cNvPr id="148" name="Google Shape;148;p1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9" name="Google Shape;149;p1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0" name="Google Shape;150;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0" name="Shape 20"/>
        <p:cNvGrpSpPr/>
        <p:nvPr/>
      </p:nvGrpSpPr>
      <p:grpSpPr>
        <a:xfrm>
          <a:off x="0" y="0"/>
          <a:ext cx="0" cy="0"/>
          <a:chOff x="0" y="0"/>
          <a:chExt cx="0" cy="0"/>
        </a:xfrm>
      </p:grpSpPr>
      <p:sp>
        <p:nvSpPr>
          <p:cNvPr id="21" name="Google Shape;21;p3"/>
          <p:cNvSpPr txBox="1"/>
          <p:nvPr>
            <p:ph type="ctrTitle"/>
          </p:nvPr>
        </p:nvSpPr>
        <p:spPr>
          <a:xfrm>
            <a:off x="2647900" y="1659550"/>
            <a:ext cx="38481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22" name="Google Shape;22;p3"/>
          <p:cNvSpPr txBox="1"/>
          <p:nvPr>
            <p:ph idx="1" type="subTitle"/>
          </p:nvPr>
        </p:nvSpPr>
        <p:spPr>
          <a:xfrm>
            <a:off x="2647975" y="2763850"/>
            <a:ext cx="38481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33CCFF"/>
              </a:buClr>
              <a:buSzPts val="1800"/>
              <a:buNone/>
              <a:defRPr sz="1800">
                <a:solidFill>
                  <a:srgbClr val="33CCFF"/>
                </a:solidFill>
              </a:defRPr>
            </a:lvl1pPr>
            <a:lvl2pPr lvl="1" rtl="0" algn="ctr">
              <a:spcBef>
                <a:spcPts val="0"/>
              </a:spcBef>
              <a:spcAft>
                <a:spcPts val="0"/>
              </a:spcAft>
              <a:buClr>
                <a:srgbClr val="33CCFF"/>
              </a:buClr>
              <a:buSzPts val="1800"/>
              <a:buNone/>
              <a:defRPr sz="1800">
                <a:solidFill>
                  <a:srgbClr val="33CCFF"/>
                </a:solidFill>
              </a:defRPr>
            </a:lvl2pPr>
            <a:lvl3pPr lvl="2" rtl="0" algn="ctr">
              <a:spcBef>
                <a:spcPts val="0"/>
              </a:spcBef>
              <a:spcAft>
                <a:spcPts val="0"/>
              </a:spcAft>
              <a:buClr>
                <a:srgbClr val="33CCFF"/>
              </a:buClr>
              <a:buSzPts val="1800"/>
              <a:buNone/>
              <a:defRPr sz="1800">
                <a:solidFill>
                  <a:srgbClr val="33CCFF"/>
                </a:solidFill>
              </a:defRPr>
            </a:lvl3pPr>
            <a:lvl4pPr lvl="3" rtl="0" algn="ctr">
              <a:spcBef>
                <a:spcPts val="0"/>
              </a:spcBef>
              <a:spcAft>
                <a:spcPts val="0"/>
              </a:spcAft>
              <a:buClr>
                <a:srgbClr val="33CCFF"/>
              </a:buClr>
              <a:buSzPts val="1800"/>
              <a:buNone/>
              <a:defRPr sz="1800">
                <a:solidFill>
                  <a:srgbClr val="33CCFF"/>
                </a:solidFill>
              </a:defRPr>
            </a:lvl4pPr>
            <a:lvl5pPr lvl="4" rtl="0" algn="ctr">
              <a:spcBef>
                <a:spcPts val="0"/>
              </a:spcBef>
              <a:spcAft>
                <a:spcPts val="0"/>
              </a:spcAft>
              <a:buClr>
                <a:srgbClr val="33CCFF"/>
              </a:buClr>
              <a:buSzPts val="1800"/>
              <a:buNone/>
              <a:defRPr sz="1800">
                <a:solidFill>
                  <a:srgbClr val="33CCFF"/>
                </a:solidFill>
              </a:defRPr>
            </a:lvl5pPr>
            <a:lvl6pPr lvl="5" rtl="0" algn="ctr">
              <a:spcBef>
                <a:spcPts val="0"/>
              </a:spcBef>
              <a:spcAft>
                <a:spcPts val="0"/>
              </a:spcAft>
              <a:buClr>
                <a:srgbClr val="33CCFF"/>
              </a:buClr>
              <a:buSzPts val="1800"/>
              <a:buNone/>
              <a:defRPr sz="1800">
                <a:solidFill>
                  <a:srgbClr val="33CCFF"/>
                </a:solidFill>
              </a:defRPr>
            </a:lvl6pPr>
            <a:lvl7pPr lvl="6" rtl="0" algn="ctr">
              <a:spcBef>
                <a:spcPts val="0"/>
              </a:spcBef>
              <a:spcAft>
                <a:spcPts val="0"/>
              </a:spcAft>
              <a:buClr>
                <a:srgbClr val="33CCFF"/>
              </a:buClr>
              <a:buSzPts val="1800"/>
              <a:buNone/>
              <a:defRPr sz="1800">
                <a:solidFill>
                  <a:srgbClr val="33CCFF"/>
                </a:solidFill>
              </a:defRPr>
            </a:lvl7pPr>
            <a:lvl8pPr lvl="7" rtl="0" algn="ctr">
              <a:spcBef>
                <a:spcPts val="0"/>
              </a:spcBef>
              <a:spcAft>
                <a:spcPts val="0"/>
              </a:spcAft>
              <a:buClr>
                <a:srgbClr val="33CCFF"/>
              </a:buClr>
              <a:buSzPts val="1800"/>
              <a:buNone/>
              <a:defRPr sz="1800">
                <a:solidFill>
                  <a:srgbClr val="33CCFF"/>
                </a:solidFill>
              </a:defRPr>
            </a:lvl8pPr>
            <a:lvl9pPr lvl="8" rtl="0" algn="ctr">
              <a:spcBef>
                <a:spcPts val="0"/>
              </a:spcBef>
              <a:spcAft>
                <a:spcPts val="0"/>
              </a:spcAft>
              <a:buClr>
                <a:srgbClr val="33CCFF"/>
              </a:buClr>
              <a:buSzPts val="1800"/>
              <a:buNone/>
              <a:defRPr sz="1800">
                <a:solidFill>
                  <a:srgbClr val="33CCFF"/>
                </a:solidFill>
              </a:defRPr>
            </a:lvl9pPr>
          </a:lstStyle>
          <a:p/>
        </p:txBody>
      </p:sp>
      <p:sp>
        <p:nvSpPr>
          <p:cNvPr id="23" name="Google Shape;23;p3"/>
          <p:cNvSpPr/>
          <p:nvPr/>
        </p:nvSpPr>
        <p:spPr>
          <a:xfrm flipH="1" rot="5400000">
            <a:off x="6177275" y="-42337"/>
            <a:ext cx="3688200" cy="2246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4" name="Google Shape;24;p3"/>
          <p:cNvSpPr/>
          <p:nvPr/>
        </p:nvSpPr>
        <p:spPr>
          <a:xfrm flipH="1" rot="5400000">
            <a:off x="-698074" y="3247200"/>
            <a:ext cx="3573900" cy="21771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5" name="Google Shape;25;p3"/>
          <p:cNvSpPr/>
          <p:nvPr/>
        </p:nvSpPr>
        <p:spPr>
          <a:xfrm flipH="1" rot="-5400000">
            <a:off x="-428544" y="2831032"/>
            <a:ext cx="2195100" cy="13380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 name="Google Shape;26;p3"/>
          <p:cNvSpPr/>
          <p:nvPr/>
        </p:nvSpPr>
        <p:spPr>
          <a:xfrm flipH="1" rot="-5400000">
            <a:off x="563748" y="2068298"/>
            <a:ext cx="1518900" cy="9255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 name="Google Shape;27;p3"/>
          <p:cNvSpPr/>
          <p:nvPr/>
        </p:nvSpPr>
        <p:spPr>
          <a:xfrm rot="5400000">
            <a:off x="-253698" y="2260564"/>
            <a:ext cx="1297200" cy="7899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 name="Google Shape;28;p3"/>
          <p:cNvSpPr/>
          <p:nvPr/>
        </p:nvSpPr>
        <p:spPr>
          <a:xfrm rot="-5400000">
            <a:off x="-192598" y="1950593"/>
            <a:ext cx="985800" cy="6006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 name="Google Shape;29;p3"/>
          <p:cNvSpPr/>
          <p:nvPr/>
        </p:nvSpPr>
        <p:spPr>
          <a:xfrm flipH="1" rot="5400000">
            <a:off x="7217675" y="1270025"/>
            <a:ext cx="2394600" cy="14589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0" name="Google Shape;30;p3"/>
          <p:cNvSpPr/>
          <p:nvPr/>
        </p:nvSpPr>
        <p:spPr>
          <a:xfrm rot="-5400000">
            <a:off x="7922499" y="2744289"/>
            <a:ext cx="1518600" cy="925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 name="Google Shape;31;p3"/>
          <p:cNvSpPr/>
          <p:nvPr/>
        </p:nvSpPr>
        <p:spPr>
          <a:xfrm flipH="1" rot="-5400000">
            <a:off x="7315902" y="2802275"/>
            <a:ext cx="1027800" cy="6261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 name="Google Shape;32;p3"/>
          <p:cNvSpPr/>
          <p:nvPr/>
        </p:nvSpPr>
        <p:spPr>
          <a:xfrm flipH="1" rot="-5400000">
            <a:off x="6337825" y="578875"/>
            <a:ext cx="1520100" cy="9261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3" name="Shape 33"/>
        <p:cNvGrpSpPr/>
        <p:nvPr/>
      </p:nvGrpSpPr>
      <p:grpSpPr>
        <a:xfrm>
          <a:off x="0" y="0"/>
          <a:ext cx="0" cy="0"/>
          <a:chOff x="0" y="0"/>
          <a:chExt cx="0" cy="0"/>
        </a:xfrm>
      </p:grpSpPr>
      <p:sp>
        <p:nvSpPr>
          <p:cNvPr id="34" name="Google Shape;34;p4"/>
          <p:cNvSpPr txBox="1"/>
          <p:nvPr>
            <p:ph idx="1" type="body"/>
          </p:nvPr>
        </p:nvSpPr>
        <p:spPr>
          <a:xfrm>
            <a:off x="2225675" y="2161800"/>
            <a:ext cx="4692600" cy="819900"/>
          </a:xfrm>
          <a:prstGeom prst="rect">
            <a:avLst/>
          </a:prstGeom>
        </p:spPr>
        <p:txBody>
          <a:bodyPr anchorCtr="0" anchor="ctr" bIns="91425" lIns="91425" spcFirstLastPara="1" rIns="91425" wrap="square" tIns="91425">
            <a:noAutofit/>
          </a:bodyPr>
          <a:lstStyle>
            <a:lvl1pPr indent="-381000" lvl="0" marL="457200" rtl="0" algn="ctr">
              <a:spcBef>
                <a:spcPts val="600"/>
              </a:spcBef>
              <a:spcAft>
                <a:spcPts val="0"/>
              </a:spcAft>
              <a:buSzPts val="2400"/>
              <a:buChar char="›"/>
              <a:defRPr b="1" i="1"/>
            </a:lvl1pPr>
            <a:lvl2pPr indent="-381000" lvl="1" marL="914400" rtl="0" algn="ctr">
              <a:spcBef>
                <a:spcPts val="0"/>
              </a:spcBef>
              <a:spcAft>
                <a:spcPts val="0"/>
              </a:spcAft>
              <a:buSzPts val="2400"/>
              <a:buChar char="›"/>
              <a:defRPr b="1" i="1"/>
            </a:lvl2pPr>
            <a:lvl3pPr indent="-381000" lvl="2" marL="1371600" rtl="0" algn="ctr">
              <a:spcBef>
                <a:spcPts val="0"/>
              </a:spcBef>
              <a:spcAft>
                <a:spcPts val="0"/>
              </a:spcAft>
              <a:buSzPts val="2400"/>
              <a:buChar char="›"/>
              <a:defRPr b="1" i="1"/>
            </a:lvl3pPr>
            <a:lvl4pPr indent="-381000" lvl="3" marL="1828800" rtl="0" algn="ctr">
              <a:spcBef>
                <a:spcPts val="0"/>
              </a:spcBef>
              <a:spcAft>
                <a:spcPts val="0"/>
              </a:spcAft>
              <a:buSzPts val="2400"/>
              <a:buChar char="›"/>
              <a:defRPr b="1" i="1"/>
            </a:lvl4pPr>
            <a:lvl5pPr indent="-381000" lvl="4" marL="2286000" rtl="0" algn="ctr">
              <a:spcBef>
                <a:spcPts val="0"/>
              </a:spcBef>
              <a:spcAft>
                <a:spcPts val="0"/>
              </a:spcAft>
              <a:buSzPts val="2400"/>
              <a:buChar char="›"/>
              <a:defRPr b="1" i="1"/>
            </a:lvl5pPr>
            <a:lvl6pPr indent="-381000" lvl="5" marL="2743200" rtl="0" algn="ctr">
              <a:spcBef>
                <a:spcPts val="0"/>
              </a:spcBef>
              <a:spcAft>
                <a:spcPts val="0"/>
              </a:spcAft>
              <a:buSzPts val="2400"/>
              <a:buChar char="›"/>
              <a:defRPr b="1" i="1"/>
            </a:lvl6pPr>
            <a:lvl7pPr indent="-381000" lvl="6" marL="3200400" rtl="0" algn="ctr">
              <a:spcBef>
                <a:spcPts val="0"/>
              </a:spcBef>
              <a:spcAft>
                <a:spcPts val="0"/>
              </a:spcAft>
              <a:buSzPts val="2400"/>
              <a:buChar char="›"/>
              <a:defRPr b="1" i="1"/>
            </a:lvl7pPr>
            <a:lvl8pPr indent="-381000" lvl="7" marL="3657600" rtl="0" algn="ctr">
              <a:spcBef>
                <a:spcPts val="0"/>
              </a:spcBef>
              <a:spcAft>
                <a:spcPts val="0"/>
              </a:spcAft>
              <a:buSzPts val="2400"/>
              <a:buChar char="›"/>
              <a:defRPr b="1" i="1"/>
            </a:lvl8pPr>
            <a:lvl9pPr indent="-381000" lvl="8" marL="4114800" algn="ctr">
              <a:spcBef>
                <a:spcPts val="0"/>
              </a:spcBef>
              <a:spcAft>
                <a:spcPts val="0"/>
              </a:spcAft>
              <a:buSzPts val="2400"/>
              <a:buChar char="»"/>
              <a:defRPr b="1" i="1"/>
            </a:lvl9pPr>
          </a:lstStyle>
          <a:p/>
        </p:txBody>
      </p:sp>
      <p:grpSp>
        <p:nvGrpSpPr>
          <p:cNvPr id="35" name="Google Shape;35;p4"/>
          <p:cNvGrpSpPr/>
          <p:nvPr/>
        </p:nvGrpSpPr>
        <p:grpSpPr>
          <a:xfrm>
            <a:off x="7395202" y="-6"/>
            <a:ext cx="1748884" cy="4013021"/>
            <a:chOff x="7395202" y="-6"/>
            <a:chExt cx="1748884" cy="4013021"/>
          </a:xfrm>
        </p:grpSpPr>
        <p:sp>
          <p:nvSpPr>
            <p:cNvPr id="36" name="Google Shape;36;p4"/>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7" name="Google Shape;37;p4"/>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8" name="Google Shape;38;p4"/>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9" name="Google Shape;39;p4"/>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0" name="Google Shape;40;p4"/>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41" name="Google Shape;41;p4"/>
          <p:cNvSpPr/>
          <p:nvPr/>
        </p:nvSpPr>
        <p:spPr>
          <a:xfrm flipH="1" rot="5400000">
            <a:off x="-479615" y="1845054"/>
            <a:ext cx="2455200" cy="14958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2" name="Google Shape;42;p4"/>
          <p:cNvSpPr/>
          <p:nvPr/>
        </p:nvSpPr>
        <p:spPr>
          <a:xfrm rot="5400000">
            <a:off x="-262152" y="1526813"/>
            <a:ext cx="1340700" cy="816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3" name="Google Shape;43;p4"/>
          <p:cNvSpPr/>
          <p:nvPr/>
        </p:nvSpPr>
        <p:spPr>
          <a:xfrm flipH="1" rot="-5400000">
            <a:off x="-358955" y="3663588"/>
            <a:ext cx="1838400" cy="11205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4" name="Google Shape;44;p4"/>
          <p:cNvSpPr/>
          <p:nvPr/>
        </p:nvSpPr>
        <p:spPr>
          <a:xfrm rot="-5400000">
            <a:off x="-199052" y="1206482"/>
            <a:ext cx="1018800" cy="6207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45" name="Google Shape;45;p4"/>
          <p:cNvSpPr/>
          <p:nvPr/>
        </p:nvSpPr>
        <p:spPr>
          <a:xfrm flipH="1" rot="-5400000">
            <a:off x="472234" y="3024661"/>
            <a:ext cx="1272000" cy="7752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6" name="Shape 46"/>
        <p:cNvGrpSpPr/>
        <p:nvPr/>
      </p:nvGrpSpPr>
      <p:grpSpPr>
        <a:xfrm>
          <a:off x="0" y="0"/>
          <a:ext cx="0" cy="0"/>
          <a:chOff x="0" y="0"/>
          <a:chExt cx="0" cy="0"/>
        </a:xfrm>
      </p:grpSpPr>
      <p:sp>
        <p:nvSpPr>
          <p:cNvPr id="47" name="Google Shape;47;p5"/>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8" name="Google Shape;48;p5"/>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grpSp>
        <p:nvGrpSpPr>
          <p:cNvPr id="49" name="Google Shape;49;p5"/>
          <p:cNvGrpSpPr/>
          <p:nvPr/>
        </p:nvGrpSpPr>
        <p:grpSpPr>
          <a:xfrm>
            <a:off x="7395202" y="-6"/>
            <a:ext cx="1748884" cy="4013021"/>
            <a:chOff x="7395202" y="-6"/>
            <a:chExt cx="1748884" cy="4013021"/>
          </a:xfrm>
        </p:grpSpPr>
        <p:sp>
          <p:nvSpPr>
            <p:cNvPr id="50" name="Google Shape;50;p5"/>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1" name="Google Shape;51;p5"/>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2" name="Google Shape;52;p5"/>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3" name="Google Shape;53;p5"/>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4" name="Google Shape;54;p5"/>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55" name="Google Shape;55;p5"/>
          <p:cNvGrpSpPr/>
          <p:nvPr/>
        </p:nvGrpSpPr>
        <p:grpSpPr>
          <a:xfrm>
            <a:off x="3" y="2738679"/>
            <a:ext cx="722480" cy="2404814"/>
            <a:chOff x="3" y="2750304"/>
            <a:chExt cx="722480" cy="2404814"/>
          </a:xfrm>
        </p:grpSpPr>
        <p:sp>
          <p:nvSpPr>
            <p:cNvPr id="56" name="Google Shape;56;p5"/>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7" name="Google Shape;57;p5"/>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8" name="Google Shape;58;p5"/>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9" name="Google Shape;59;p5"/>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0" name="Google Shape;60;p5"/>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61" name="Shape 61"/>
        <p:cNvGrpSpPr/>
        <p:nvPr/>
      </p:nvGrpSpPr>
      <p:grpSpPr>
        <a:xfrm>
          <a:off x="0" y="0"/>
          <a:ext cx="0" cy="0"/>
          <a:chOff x="0" y="0"/>
          <a:chExt cx="0" cy="0"/>
        </a:xfrm>
      </p:grpSpPr>
      <p:sp>
        <p:nvSpPr>
          <p:cNvPr id="62" name="Google Shape;62;p6"/>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63" name="Google Shape;63;p6"/>
          <p:cNvSpPr txBox="1"/>
          <p:nvPr>
            <p:ph idx="1" type="body"/>
          </p:nvPr>
        </p:nvSpPr>
        <p:spPr>
          <a:xfrm>
            <a:off x="1067100" y="1706950"/>
            <a:ext cx="2977800" cy="3218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64" name="Google Shape;64;p6"/>
          <p:cNvSpPr txBox="1"/>
          <p:nvPr>
            <p:ph idx="2" type="body"/>
          </p:nvPr>
        </p:nvSpPr>
        <p:spPr>
          <a:xfrm>
            <a:off x="4224149" y="1706950"/>
            <a:ext cx="2977800" cy="32187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grpSp>
        <p:nvGrpSpPr>
          <p:cNvPr id="65" name="Google Shape;65;p6"/>
          <p:cNvGrpSpPr/>
          <p:nvPr/>
        </p:nvGrpSpPr>
        <p:grpSpPr>
          <a:xfrm>
            <a:off x="7395202" y="-6"/>
            <a:ext cx="1748884" cy="4013021"/>
            <a:chOff x="7395202" y="-6"/>
            <a:chExt cx="1748884" cy="4013021"/>
          </a:xfrm>
        </p:grpSpPr>
        <p:sp>
          <p:nvSpPr>
            <p:cNvPr id="66" name="Google Shape;66;p6"/>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7" name="Google Shape;67;p6"/>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8" name="Google Shape;68;p6"/>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69" name="Google Shape;69;p6"/>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0" name="Google Shape;70;p6"/>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71" name="Google Shape;71;p6"/>
          <p:cNvGrpSpPr/>
          <p:nvPr/>
        </p:nvGrpSpPr>
        <p:grpSpPr>
          <a:xfrm>
            <a:off x="3" y="2738679"/>
            <a:ext cx="722480" cy="2404814"/>
            <a:chOff x="3" y="2750304"/>
            <a:chExt cx="722480" cy="2404814"/>
          </a:xfrm>
        </p:grpSpPr>
        <p:sp>
          <p:nvSpPr>
            <p:cNvPr id="72" name="Google Shape;72;p6"/>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3" name="Google Shape;73;p6"/>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4" name="Google Shape;74;p6"/>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5" name="Google Shape;75;p6"/>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6" name="Google Shape;76;p6"/>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77" name="Shape 77"/>
        <p:cNvGrpSpPr/>
        <p:nvPr/>
      </p:nvGrpSpPr>
      <p:grpSpPr>
        <a:xfrm>
          <a:off x="0" y="0"/>
          <a:ext cx="0" cy="0"/>
          <a:chOff x="0" y="0"/>
          <a:chExt cx="0" cy="0"/>
        </a:xfrm>
      </p:grpSpPr>
      <p:sp>
        <p:nvSpPr>
          <p:cNvPr id="78" name="Google Shape;78;p7"/>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9" name="Google Shape;79;p7"/>
          <p:cNvSpPr txBox="1"/>
          <p:nvPr>
            <p:ph idx="1" type="body"/>
          </p:nvPr>
        </p:nvSpPr>
        <p:spPr>
          <a:xfrm>
            <a:off x="1067100" y="1676800"/>
            <a:ext cx="2024100" cy="3249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80" name="Google Shape;80;p7"/>
          <p:cNvSpPr txBox="1"/>
          <p:nvPr>
            <p:ph idx="2" type="body"/>
          </p:nvPr>
        </p:nvSpPr>
        <p:spPr>
          <a:xfrm>
            <a:off x="3194801" y="1676800"/>
            <a:ext cx="2024100" cy="3249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81" name="Google Shape;81;p7"/>
          <p:cNvSpPr txBox="1"/>
          <p:nvPr>
            <p:ph idx="3" type="body"/>
          </p:nvPr>
        </p:nvSpPr>
        <p:spPr>
          <a:xfrm>
            <a:off x="5322501" y="1676800"/>
            <a:ext cx="2024100" cy="32490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grpSp>
        <p:nvGrpSpPr>
          <p:cNvPr id="82" name="Google Shape;82;p7"/>
          <p:cNvGrpSpPr/>
          <p:nvPr/>
        </p:nvGrpSpPr>
        <p:grpSpPr>
          <a:xfrm>
            <a:off x="7395202" y="-6"/>
            <a:ext cx="1748884" cy="4013021"/>
            <a:chOff x="7395202" y="-6"/>
            <a:chExt cx="1748884" cy="4013021"/>
          </a:xfrm>
        </p:grpSpPr>
        <p:sp>
          <p:nvSpPr>
            <p:cNvPr id="83" name="Google Shape;83;p7"/>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4" name="Google Shape;84;p7"/>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5" name="Google Shape;85;p7"/>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6" name="Google Shape;86;p7"/>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87" name="Google Shape;87;p7"/>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88" name="Google Shape;88;p7"/>
          <p:cNvGrpSpPr/>
          <p:nvPr/>
        </p:nvGrpSpPr>
        <p:grpSpPr>
          <a:xfrm>
            <a:off x="3" y="2738679"/>
            <a:ext cx="722480" cy="2404814"/>
            <a:chOff x="3" y="2750304"/>
            <a:chExt cx="722480" cy="2404814"/>
          </a:xfrm>
        </p:grpSpPr>
        <p:sp>
          <p:nvSpPr>
            <p:cNvPr id="89" name="Google Shape;89;p7"/>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0" name="Google Shape;90;p7"/>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1" name="Google Shape;91;p7"/>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2" name="Google Shape;92;p7"/>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3" name="Google Shape;93;p7"/>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8"/>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96" name="Google Shape;96;p8"/>
          <p:cNvGrpSpPr/>
          <p:nvPr/>
        </p:nvGrpSpPr>
        <p:grpSpPr>
          <a:xfrm>
            <a:off x="7395202" y="-6"/>
            <a:ext cx="1748884" cy="4013021"/>
            <a:chOff x="7395202" y="-6"/>
            <a:chExt cx="1748884" cy="4013021"/>
          </a:xfrm>
        </p:grpSpPr>
        <p:sp>
          <p:nvSpPr>
            <p:cNvPr id="97" name="Google Shape;97;p8"/>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8" name="Google Shape;98;p8"/>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99" name="Google Shape;99;p8"/>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0" name="Google Shape;100;p8"/>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1" name="Google Shape;101;p8"/>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102" name="Google Shape;102;p8"/>
          <p:cNvGrpSpPr/>
          <p:nvPr/>
        </p:nvGrpSpPr>
        <p:grpSpPr>
          <a:xfrm>
            <a:off x="3" y="2738679"/>
            <a:ext cx="722480" cy="2404814"/>
            <a:chOff x="3" y="2750304"/>
            <a:chExt cx="722480" cy="2404814"/>
          </a:xfrm>
        </p:grpSpPr>
        <p:sp>
          <p:nvSpPr>
            <p:cNvPr id="103" name="Google Shape;103;p8"/>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4" name="Google Shape;104;p8"/>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5" name="Google Shape;105;p8"/>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6" name="Google Shape;106;p8"/>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07" name="Google Shape;107;p8"/>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sp>
        <p:nvSpPr>
          <p:cNvPr id="109" name="Google Shape;109;p9"/>
          <p:cNvSpPr txBox="1"/>
          <p:nvPr>
            <p:ph idx="1" type="body"/>
          </p:nvPr>
        </p:nvSpPr>
        <p:spPr>
          <a:xfrm>
            <a:off x="1236500" y="4406300"/>
            <a:ext cx="6671100" cy="519600"/>
          </a:xfrm>
          <a:prstGeom prst="rect">
            <a:avLst/>
          </a:prstGeom>
        </p:spPr>
        <p:txBody>
          <a:bodyPr anchorCtr="0" anchor="t" bIns="91425" lIns="91425" spcFirstLastPara="1" rIns="91425" wrap="square" tIns="91425">
            <a:noAutofit/>
          </a:bodyPr>
          <a:lstStyle>
            <a:lvl1pPr indent="-228600" lvl="0" marL="457200">
              <a:spcBef>
                <a:spcPts val="360"/>
              </a:spcBef>
              <a:spcAft>
                <a:spcPts val="0"/>
              </a:spcAft>
              <a:buSzPts val="1800"/>
              <a:buNone/>
              <a:defRPr b="1" sz="1800"/>
            </a:lvl1pPr>
          </a:lstStyle>
          <a:p/>
        </p:txBody>
      </p:sp>
      <p:grpSp>
        <p:nvGrpSpPr>
          <p:cNvPr id="110" name="Google Shape;110;p9"/>
          <p:cNvGrpSpPr/>
          <p:nvPr/>
        </p:nvGrpSpPr>
        <p:grpSpPr>
          <a:xfrm>
            <a:off x="7395202" y="-6"/>
            <a:ext cx="1748884" cy="4013021"/>
            <a:chOff x="7395202" y="-6"/>
            <a:chExt cx="1748884" cy="4013021"/>
          </a:xfrm>
        </p:grpSpPr>
        <p:sp>
          <p:nvSpPr>
            <p:cNvPr id="111" name="Google Shape;111;p9"/>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2" name="Google Shape;112;p9"/>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3" name="Google Shape;113;p9"/>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4" name="Google Shape;114;p9"/>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5" name="Google Shape;115;p9"/>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116" name="Google Shape;116;p9"/>
          <p:cNvGrpSpPr/>
          <p:nvPr/>
        </p:nvGrpSpPr>
        <p:grpSpPr>
          <a:xfrm>
            <a:off x="3" y="2738679"/>
            <a:ext cx="722480" cy="2404814"/>
            <a:chOff x="3" y="2750304"/>
            <a:chExt cx="722480" cy="2404814"/>
          </a:xfrm>
        </p:grpSpPr>
        <p:sp>
          <p:nvSpPr>
            <p:cNvPr id="117" name="Google Shape;117;p9"/>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8" name="Google Shape;118;p9"/>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19" name="Google Shape;119;p9"/>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0" name="Google Shape;120;p9"/>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1" name="Google Shape;121;p9"/>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mall" type="blank">
  <p:cSld name="BLANK">
    <p:spTree>
      <p:nvGrpSpPr>
        <p:cNvPr id="122" name="Shape 122"/>
        <p:cNvGrpSpPr/>
        <p:nvPr/>
      </p:nvGrpSpPr>
      <p:grpSpPr>
        <a:xfrm>
          <a:off x="0" y="0"/>
          <a:ext cx="0" cy="0"/>
          <a:chOff x="0" y="0"/>
          <a:chExt cx="0" cy="0"/>
        </a:xfrm>
      </p:grpSpPr>
      <p:grpSp>
        <p:nvGrpSpPr>
          <p:cNvPr id="123" name="Google Shape;123;p10"/>
          <p:cNvGrpSpPr/>
          <p:nvPr/>
        </p:nvGrpSpPr>
        <p:grpSpPr>
          <a:xfrm>
            <a:off x="7934863" y="4"/>
            <a:ext cx="1209179" cy="2774603"/>
            <a:chOff x="7395202" y="-6"/>
            <a:chExt cx="1748884" cy="4013021"/>
          </a:xfrm>
        </p:grpSpPr>
        <p:sp>
          <p:nvSpPr>
            <p:cNvPr id="124" name="Google Shape;124;p10"/>
            <p:cNvSpPr/>
            <p:nvPr/>
          </p:nvSpPr>
          <p:spPr>
            <a:xfrm flipH="1" rot="5400000">
              <a:off x="7471942" y="406044"/>
              <a:ext cx="2078100" cy="12660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5" name="Google Shape;125;p10"/>
            <p:cNvSpPr/>
            <p:nvPr/>
          </p:nvSpPr>
          <p:spPr>
            <a:xfrm flipH="1" rot="5400000">
              <a:off x="7072800" y="1666234"/>
              <a:ext cx="2574300" cy="15681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6" name="Google Shape;126;p10"/>
            <p:cNvSpPr/>
            <p:nvPr/>
          </p:nvSpPr>
          <p:spPr>
            <a:xfrm rot="-5400000">
              <a:off x="8020587" y="2718092"/>
              <a:ext cx="1396200" cy="8508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7" name="Google Shape;127;p10"/>
            <p:cNvSpPr/>
            <p:nvPr/>
          </p:nvSpPr>
          <p:spPr>
            <a:xfrm rot="-5400000">
              <a:off x="7178152" y="542730"/>
              <a:ext cx="1110900" cy="6768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8" name="Google Shape;128;p10"/>
            <p:cNvSpPr/>
            <p:nvPr/>
          </p:nvSpPr>
          <p:spPr>
            <a:xfrm flipH="1" rot="-5400000">
              <a:off x="8242801" y="3381815"/>
              <a:ext cx="784500" cy="4779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129" name="Google Shape;129;p10"/>
          <p:cNvGrpSpPr/>
          <p:nvPr/>
        </p:nvGrpSpPr>
        <p:grpSpPr>
          <a:xfrm>
            <a:off x="-1" y="2232486"/>
            <a:ext cx="874634" cy="2911268"/>
            <a:chOff x="3" y="2750304"/>
            <a:chExt cx="722480" cy="2404814"/>
          </a:xfrm>
        </p:grpSpPr>
        <p:sp>
          <p:nvSpPr>
            <p:cNvPr id="130" name="Google Shape;130;p10"/>
            <p:cNvSpPr/>
            <p:nvPr/>
          </p:nvSpPr>
          <p:spPr>
            <a:xfrm flipH="1" rot="5400000">
              <a:off x="-231667" y="3341328"/>
              <a:ext cx="1185900" cy="722400"/>
            </a:xfrm>
            <a:prstGeom prst="parallelogram">
              <a:avLst>
                <a:gd fmla="val 81897" name="adj"/>
              </a:avLst>
            </a:prstGeom>
            <a:gradFill>
              <a:gsLst>
                <a:gs pos="0">
                  <a:srgbClr val="CC3399"/>
                </a:gs>
                <a:gs pos="100000">
                  <a:srgbClr val="6699FF"/>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1" name="Google Shape;131;p10"/>
            <p:cNvSpPr/>
            <p:nvPr/>
          </p:nvSpPr>
          <p:spPr>
            <a:xfrm rot="5400000">
              <a:off x="-158106" y="3063820"/>
              <a:ext cx="808800" cy="492300"/>
            </a:xfrm>
            <a:prstGeom prst="parallelogram">
              <a:avLst>
                <a:gd fmla="val 81897" name="adj"/>
              </a:avLst>
            </a:prstGeom>
            <a:gradFill>
              <a:gsLst>
                <a:gs pos="0">
                  <a:srgbClr val="33CCCC"/>
                </a:gs>
                <a:gs pos="100000">
                  <a:srgbClr val="66FF33"/>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2" name="Google Shape;132;p10"/>
            <p:cNvSpPr/>
            <p:nvPr/>
          </p:nvSpPr>
          <p:spPr>
            <a:xfrm flipH="1" rot="-5400000">
              <a:off x="-173395" y="4440518"/>
              <a:ext cx="888000" cy="541200"/>
            </a:xfrm>
            <a:prstGeom prst="parallelogram">
              <a:avLst>
                <a:gd fmla="val 81897" name="adj"/>
              </a:avLst>
            </a:prstGeom>
            <a:gradFill>
              <a:gsLst>
                <a:gs pos="0">
                  <a:srgbClr val="FF0066"/>
                </a:gs>
                <a:gs pos="100000">
                  <a:srgbClr val="FF9900"/>
                </a:gs>
              </a:gsLst>
              <a:lin ang="5400012"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3" name="Google Shape;133;p10"/>
            <p:cNvSpPr/>
            <p:nvPr/>
          </p:nvSpPr>
          <p:spPr>
            <a:xfrm rot="-5400000">
              <a:off x="-120147" y="2870454"/>
              <a:ext cx="614700" cy="374400"/>
            </a:xfrm>
            <a:prstGeom prst="parallelogram">
              <a:avLst>
                <a:gd fmla="val 81897" name="adj"/>
              </a:avLst>
            </a:prstGeom>
            <a:solidFill>
              <a:srgbClr val="FFFFFF">
                <a:alpha val="14229"/>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34" name="Google Shape;134;p10"/>
            <p:cNvSpPr/>
            <p:nvPr/>
          </p:nvSpPr>
          <p:spPr>
            <a:xfrm flipH="1" rot="-5400000">
              <a:off x="228056" y="4058304"/>
              <a:ext cx="614400" cy="374400"/>
            </a:xfrm>
            <a:prstGeom prst="parallelogram">
              <a:avLst>
                <a:gd fmla="val 81897" name="adj"/>
              </a:avLst>
            </a:prstGeom>
            <a:solidFill>
              <a:srgbClr val="0066FF">
                <a:alpha val="2269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41F3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67088" y="912850"/>
            <a:ext cx="5972100" cy="6360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1pPr>
            <a:lvl2pPr lvl="1">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2pPr>
            <a:lvl3pPr lvl="2">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3pPr>
            <a:lvl4pPr lvl="3">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4pPr>
            <a:lvl5pPr lvl="4">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5pPr>
            <a:lvl6pPr lvl="5">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6pPr>
            <a:lvl7pPr lvl="6">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7pPr>
            <a:lvl8pPr lvl="7">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8pPr>
            <a:lvl9pPr lvl="8">
              <a:spcBef>
                <a:spcPts val="0"/>
              </a:spcBef>
              <a:spcAft>
                <a:spcPts val="0"/>
              </a:spcAft>
              <a:buClr>
                <a:srgbClr val="FFFFFF"/>
              </a:buClr>
              <a:buSzPts val="3000"/>
              <a:buFont typeface="Hind"/>
              <a:buNone/>
              <a:defRPr b="1" sz="3000">
                <a:solidFill>
                  <a:srgbClr val="FFFFFF"/>
                </a:solidFill>
                <a:latin typeface="Hind"/>
                <a:ea typeface="Hind"/>
                <a:cs typeface="Hind"/>
                <a:sym typeface="Hind"/>
              </a:defRPr>
            </a:lvl9pPr>
          </a:lstStyle>
          <a:p/>
        </p:txBody>
      </p:sp>
      <p:sp>
        <p:nvSpPr>
          <p:cNvPr id="7" name="Google Shape;7;p1"/>
          <p:cNvSpPr txBox="1"/>
          <p:nvPr>
            <p:ph idx="1" type="body"/>
          </p:nvPr>
        </p:nvSpPr>
        <p:spPr>
          <a:xfrm>
            <a:off x="1067088" y="1650548"/>
            <a:ext cx="5972100" cy="27645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rgbClr val="1C4587"/>
              </a:buClr>
              <a:buSzPts val="2400"/>
              <a:buFont typeface="Hind"/>
              <a:buChar char="›"/>
              <a:defRPr sz="2400">
                <a:solidFill>
                  <a:srgbClr val="FFFFFF"/>
                </a:solidFill>
                <a:latin typeface="Hind"/>
                <a:ea typeface="Hind"/>
                <a:cs typeface="Hind"/>
                <a:sym typeface="Hind"/>
              </a:defRPr>
            </a:lvl1pPr>
            <a:lvl2pPr indent="-381000" lvl="1" marL="9144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2pPr>
            <a:lvl3pPr indent="-381000" lvl="2" marL="13716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3pPr>
            <a:lvl4pPr indent="-381000" lvl="3" marL="18288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4pPr>
            <a:lvl5pPr indent="-381000" lvl="4" marL="2286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5pPr>
            <a:lvl6pPr indent="-381000" lvl="5" marL="27432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6pPr>
            <a:lvl7pPr indent="-381000" lvl="6" marL="32004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7pPr>
            <a:lvl8pPr indent="-381000" lvl="7" marL="36576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8pPr>
            <a:lvl9pPr indent="-381000" lvl="8" marL="41148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3"/>
          <p:cNvSpPr txBox="1"/>
          <p:nvPr>
            <p:ph type="ctrTitle"/>
          </p:nvPr>
        </p:nvSpPr>
        <p:spPr>
          <a:xfrm>
            <a:off x="2328150" y="1991825"/>
            <a:ext cx="44877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200">
                <a:solidFill>
                  <a:schemeClr val="lt1"/>
                </a:solidFill>
              </a:rPr>
              <a:t>San Jose vs New York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2"/>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Visuals: Final Cluster in San Jose</a:t>
            </a:r>
            <a:endParaRPr/>
          </a:p>
        </p:txBody>
      </p:sp>
      <p:sp>
        <p:nvSpPr>
          <p:cNvPr id="214" name="Google Shape;214;p22"/>
          <p:cNvSpPr txBox="1"/>
          <p:nvPr/>
        </p:nvSpPr>
        <p:spPr>
          <a:xfrm>
            <a:off x="882600" y="1683088"/>
            <a:ext cx="7378800" cy="2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Hind"/>
                <a:ea typeface="Hind"/>
                <a:cs typeface="Hind"/>
                <a:sym typeface="Hind"/>
              </a:rPr>
              <a:t>Cluster in San Jose with the Most Food Venues (Center: The Old Spaghetti Factory)</a:t>
            </a:r>
            <a:endParaRPr>
              <a:solidFill>
                <a:srgbClr val="FFFFFF"/>
              </a:solidFill>
              <a:latin typeface="Hind"/>
              <a:ea typeface="Hind"/>
              <a:cs typeface="Hind"/>
              <a:sym typeface="Hind"/>
            </a:endParaRPr>
          </a:p>
        </p:txBody>
      </p:sp>
      <p:pic>
        <p:nvPicPr>
          <p:cNvPr id="215" name="Google Shape;215;p22"/>
          <p:cNvPicPr preferRelativeResize="0"/>
          <p:nvPr/>
        </p:nvPicPr>
        <p:blipFill>
          <a:blip r:embed="rId3">
            <a:alphaModFix/>
          </a:blip>
          <a:stretch>
            <a:fillRect/>
          </a:stretch>
        </p:blipFill>
        <p:spPr>
          <a:xfrm>
            <a:off x="2152350" y="2051338"/>
            <a:ext cx="4839304" cy="29216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221" name="Google Shape;221;p23"/>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	The best location for the startup is The Old Spaghetti Factory, San Jose, CA. This is the center of the largest cluster (37 venues) and would </a:t>
            </a:r>
            <a:r>
              <a:rPr lang="en"/>
              <a:t>maximize</a:t>
            </a:r>
            <a:r>
              <a:rPr lang="en"/>
              <a:t> benefits.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27" name="Google Shape;227;p24"/>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a:t>Given such a hypothetical scenario, the best location for the startup would be the Old Spaghetti Factory in San Jose. While there are future improvements that are possible, those are for a later date. Based on all this, the location is given: the only requirement is someone willing to start the project up.</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4"/>
          <p:cNvSpPr txBox="1"/>
          <p:nvPr>
            <p:ph idx="1" type="body"/>
          </p:nvPr>
        </p:nvSpPr>
        <p:spPr>
          <a:xfrm>
            <a:off x="2225675" y="2161800"/>
            <a:ext cx="4692600" cy="8199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b="0" i="0" lang="en" sz="2800">
                <a:solidFill>
                  <a:schemeClr val="lt1"/>
                </a:solidFill>
              </a:rPr>
              <a:t>A Hypothetical Scenario by Anish 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5"/>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Premise</a:t>
            </a:r>
            <a:endParaRPr/>
          </a:p>
        </p:txBody>
      </p:sp>
      <p:sp>
        <p:nvSpPr>
          <p:cNvPr id="166" name="Google Shape;166;p15"/>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	Given one would want to begin a startup around recyclable single-use tableware, where would be the best location? Between the tech-based, ‘Silicon Valley’ area San Jose, or the most populated US city, New York City? And within the cities, which area?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6"/>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Process</a:t>
            </a:r>
            <a:endParaRPr/>
          </a:p>
        </p:txBody>
      </p:sp>
      <p:sp>
        <p:nvSpPr>
          <p:cNvPr id="172" name="Google Shape;172;p16"/>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AutoNum type="arabicPeriod"/>
            </a:pPr>
            <a:r>
              <a:rPr lang="en"/>
              <a:t>Acquire data</a:t>
            </a:r>
            <a:endParaRPr/>
          </a:p>
          <a:p>
            <a:pPr indent="-381000" lvl="0" marL="457200" rtl="0" algn="l">
              <a:spcBef>
                <a:spcPts val="0"/>
              </a:spcBef>
              <a:spcAft>
                <a:spcPts val="0"/>
              </a:spcAft>
              <a:buSzPts val="2400"/>
              <a:buAutoNum type="arabicPeriod"/>
            </a:pPr>
            <a:r>
              <a:rPr lang="en"/>
              <a:t>Analyze data</a:t>
            </a:r>
            <a:endParaRPr/>
          </a:p>
          <a:p>
            <a:pPr indent="-381000" lvl="0" marL="457200" rtl="0" algn="l">
              <a:spcBef>
                <a:spcPts val="0"/>
              </a:spcBef>
              <a:spcAft>
                <a:spcPts val="0"/>
              </a:spcAft>
              <a:buSzPts val="2400"/>
              <a:buAutoNum type="arabicPeriod"/>
            </a:pPr>
            <a:r>
              <a:rPr lang="en"/>
              <a:t>Display results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7"/>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Acquire Data</a:t>
            </a:r>
            <a:endParaRPr/>
          </a:p>
        </p:txBody>
      </p:sp>
      <p:sp>
        <p:nvSpPr>
          <p:cNvPr id="178" name="Google Shape;178;p17"/>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457200" lvl="0" marL="0" rtl="0" algn="l">
              <a:spcBef>
                <a:spcPts val="600"/>
              </a:spcBef>
              <a:spcAft>
                <a:spcPts val="0"/>
              </a:spcAft>
              <a:buNone/>
            </a:pPr>
            <a:r>
              <a:rPr lang="en"/>
              <a:t>The data was acquired through python, using the geopy library as well as using the Foursquare API to identify the venues in San Jose and New York.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8"/>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Analyze Data</a:t>
            </a:r>
            <a:endParaRPr/>
          </a:p>
        </p:txBody>
      </p:sp>
      <p:sp>
        <p:nvSpPr>
          <p:cNvPr id="184" name="Google Shape;184;p18"/>
          <p:cNvSpPr txBox="1"/>
          <p:nvPr>
            <p:ph idx="1" type="body"/>
          </p:nvPr>
        </p:nvSpPr>
        <p:spPr>
          <a:xfrm>
            <a:off x="1067088" y="1650548"/>
            <a:ext cx="5972100" cy="2764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	The data was mapped, and after the venues in both cities were identified, they were clustered into three clusters per each city, and then the biggest cluster was identified as the biggest group of customers, and of which the center would be the best location for the startup.</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19"/>
          <p:cNvPicPr preferRelativeResize="0"/>
          <p:nvPr/>
        </p:nvPicPr>
        <p:blipFill>
          <a:blip r:embed="rId3">
            <a:alphaModFix/>
          </a:blip>
          <a:stretch>
            <a:fillRect/>
          </a:stretch>
        </p:blipFill>
        <p:spPr>
          <a:xfrm>
            <a:off x="429200" y="2051350"/>
            <a:ext cx="4026564" cy="2419351"/>
          </a:xfrm>
          <a:prstGeom prst="rect">
            <a:avLst/>
          </a:prstGeom>
          <a:noFill/>
          <a:ln>
            <a:noFill/>
          </a:ln>
        </p:spPr>
      </p:pic>
      <p:pic>
        <p:nvPicPr>
          <p:cNvPr id="190" name="Google Shape;190;p19"/>
          <p:cNvPicPr preferRelativeResize="0"/>
          <p:nvPr/>
        </p:nvPicPr>
        <p:blipFill>
          <a:blip r:embed="rId4">
            <a:alphaModFix/>
          </a:blip>
          <a:stretch>
            <a:fillRect/>
          </a:stretch>
        </p:blipFill>
        <p:spPr>
          <a:xfrm>
            <a:off x="4688225" y="2042813"/>
            <a:ext cx="4026576" cy="2436420"/>
          </a:xfrm>
          <a:prstGeom prst="rect">
            <a:avLst/>
          </a:prstGeom>
          <a:noFill/>
          <a:ln>
            <a:noFill/>
          </a:ln>
        </p:spPr>
      </p:pic>
      <p:sp>
        <p:nvSpPr>
          <p:cNvPr id="191" name="Google Shape;191;p19"/>
          <p:cNvSpPr txBox="1"/>
          <p:nvPr/>
        </p:nvSpPr>
        <p:spPr>
          <a:xfrm>
            <a:off x="882600" y="1683088"/>
            <a:ext cx="7378800" cy="2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rgbClr val="FFFFFF"/>
                </a:solidFill>
                <a:latin typeface="Hind"/>
                <a:ea typeface="Hind"/>
                <a:cs typeface="Hind"/>
                <a:sym typeface="Hind"/>
              </a:rPr>
              <a:t>New York (left) and San Jose (right)</a:t>
            </a:r>
            <a:endParaRPr>
              <a:solidFill>
                <a:srgbClr val="FFFFFF"/>
              </a:solidFill>
              <a:latin typeface="Hind"/>
              <a:ea typeface="Hind"/>
              <a:cs typeface="Hind"/>
              <a:sym typeface="Hind"/>
            </a:endParaRPr>
          </a:p>
          <a:p>
            <a:pPr indent="0" lvl="0" marL="0" rtl="0" algn="ctr">
              <a:spcBef>
                <a:spcPts val="0"/>
              </a:spcBef>
              <a:spcAft>
                <a:spcPts val="0"/>
              </a:spcAft>
              <a:buNone/>
            </a:pPr>
            <a:r>
              <a:t/>
            </a:r>
            <a:endParaRPr>
              <a:solidFill>
                <a:srgbClr val="FFFFFF"/>
              </a:solidFill>
              <a:latin typeface="Hind"/>
              <a:ea typeface="Hind"/>
              <a:cs typeface="Hind"/>
              <a:sym typeface="Hind"/>
            </a:endParaRPr>
          </a:p>
        </p:txBody>
      </p:sp>
      <p:sp>
        <p:nvSpPr>
          <p:cNvPr id="192" name="Google Shape;192;p19"/>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Visuals: San Jose and New York</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0"/>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Visuals: Venues in Both Cities</a:t>
            </a:r>
            <a:endParaRPr/>
          </a:p>
        </p:txBody>
      </p:sp>
      <p:pic>
        <p:nvPicPr>
          <p:cNvPr id="198" name="Google Shape;198;p20"/>
          <p:cNvPicPr preferRelativeResize="0"/>
          <p:nvPr/>
        </p:nvPicPr>
        <p:blipFill>
          <a:blip r:embed="rId3">
            <a:alphaModFix/>
          </a:blip>
          <a:stretch>
            <a:fillRect/>
          </a:stretch>
        </p:blipFill>
        <p:spPr>
          <a:xfrm>
            <a:off x="429200" y="2051305"/>
            <a:ext cx="4026574" cy="2428245"/>
          </a:xfrm>
          <a:prstGeom prst="rect">
            <a:avLst/>
          </a:prstGeom>
          <a:noFill/>
          <a:ln>
            <a:noFill/>
          </a:ln>
        </p:spPr>
      </p:pic>
      <p:pic>
        <p:nvPicPr>
          <p:cNvPr id="199" name="Google Shape;199;p20"/>
          <p:cNvPicPr preferRelativeResize="0"/>
          <p:nvPr/>
        </p:nvPicPr>
        <p:blipFill>
          <a:blip r:embed="rId4">
            <a:alphaModFix/>
          </a:blip>
          <a:stretch>
            <a:fillRect/>
          </a:stretch>
        </p:blipFill>
        <p:spPr>
          <a:xfrm>
            <a:off x="4688225" y="2051313"/>
            <a:ext cx="4026574" cy="2428237"/>
          </a:xfrm>
          <a:prstGeom prst="rect">
            <a:avLst/>
          </a:prstGeom>
          <a:noFill/>
          <a:ln>
            <a:noFill/>
          </a:ln>
        </p:spPr>
      </p:pic>
      <p:sp>
        <p:nvSpPr>
          <p:cNvPr id="200" name="Google Shape;200;p20"/>
          <p:cNvSpPr txBox="1"/>
          <p:nvPr/>
        </p:nvSpPr>
        <p:spPr>
          <a:xfrm>
            <a:off x="882600" y="1683088"/>
            <a:ext cx="7378800" cy="2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Hind"/>
                <a:ea typeface="Hind"/>
                <a:cs typeface="Hind"/>
                <a:sym typeface="Hind"/>
              </a:rPr>
              <a:t>Food Venues of </a:t>
            </a:r>
            <a:r>
              <a:rPr lang="en">
                <a:solidFill>
                  <a:srgbClr val="FFFFFF"/>
                </a:solidFill>
                <a:latin typeface="Hind"/>
                <a:ea typeface="Hind"/>
                <a:cs typeface="Hind"/>
                <a:sym typeface="Hind"/>
              </a:rPr>
              <a:t>New York (left) and San Jose (right) in Red</a:t>
            </a:r>
            <a:endParaRPr>
              <a:solidFill>
                <a:srgbClr val="FFFFFF"/>
              </a:solidFill>
              <a:latin typeface="Hind"/>
              <a:ea typeface="Hind"/>
              <a:cs typeface="Hind"/>
              <a:sym typeface="Hi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21"/>
          <p:cNvPicPr preferRelativeResize="0"/>
          <p:nvPr/>
        </p:nvPicPr>
        <p:blipFill>
          <a:blip r:embed="rId3">
            <a:alphaModFix/>
          </a:blip>
          <a:stretch>
            <a:fillRect/>
          </a:stretch>
        </p:blipFill>
        <p:spPr>
          <a:xfrm>
            <a:off x="4688225" y="2051343"/>
            <a:ext cx="4026576" cy="2422783"/>
          </a:xfrm>
          <a:prstGeom prst="rect">
            <a:avLst/>
          </a:prstGeom>
          <a:noFill/>
          <a:ln>
            <a:noFill/>
          </a:ln>
        </p:spPr>
      </p:pic>
      <p:sp>
        <p:nvSpPr>
          <p:cNvPr id="206" name="Google Shape;206;p21"/>
          <p:cNvSpPr txBox="1"/>
          <p:nvPr>
            <p:ph type="title"/>
          </p:nvPr>
        </p:nvSpPr>
        <p:spPr>
          <a:xfrm>
            <a:off x="1067088" y="912850"/>
            <a:ext cx="5972100" cy="63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Visuals: Clusters of Venues</a:t>
            </a:r>
            <a:endParaRPr/>
          </a:p>
        </p:txBody>
      </p:sp>
      <p:sp>
        <p:nvSpPr>
          <p:cNvPr id="207" name="Google Shape;207;p21"/>
          <p:cNvSpPr txBox="1"/>
          <p:nvPr/>
        </p:nvSpPr>
        <p:spPr>
          <a:xfrm>
            <a:off x="882600" y="1683088"/>
            <a:ext cx="7378800" cy="2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Hind"/>
                <a:ea typeface="Hind"/>
                <a:cs typeface="Hind"/>
                <a:sym typeface="Hind"/>
              </a:rPr>
              <a:t>Clustered Food </a:t>
            </a:r>
            <a:r>
              <a:rPr lang="en">
                <a:solidFill>
                  <a:srgbClr val="FFFFFF"/>
                </a:solidFill>
                <a:latin typeface="Hind"/>
                <a:ea typeface="Hind"/>
                <a:cs typeface="Hind"/>
                <a:sym typeface="Hind"/>
              </a:rPr>
              <a:t>Venues of New York (left) and San Jose (right)</a:t>
            </a:r>
            <a:endParaRPr>
              <a:solidFill>
                <a:srgbClr val="FFFFFF"/>
              </a:solidFill>
              <a:latin typeface="Hind"/>
              <a:ea typeface="Hind"/>
              <a:cs typeface="Hind"/>
              <a:sym typeface="Hind"/>
            </a:endParaRPr>
          </a:p>
        </p:txBody>
      </p:sp>
      <p:pic>
        <p:nvPicPr>
          <p:cNvPr id="208" name="Google Shape;208;p21"/>
          <p:cNvPicPr preferRelativeResize="0"/>
          <p:nvPr/>
        </p:nvPicPr>
        <p:blipFill>
          <a:blip r:embed="rId4">
            <a:alphaModFix/>
          </a:blip>
          <a:stretch>
            <a:fillRect/>
          </a:stretch>
        </p:blipFill>
        <p:spPr>
          <a:xfrm>
            <a:off x="429200" y="2051351"/>
            <a:ext cx="4026575" cy="24207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umain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